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3" d="100"/>
          <a:sy n="83" d="100"/>
        </p:scale>
        <p:origin x="56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5C820D-629A-4E1E-A712-DC901AAAB9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AE35524-FB72-4802-8398-43A4C2099C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E59EC24-F79B-417E-AE5F-3A5E510F5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21228B-E20C-4B5C-864B-CD7B8AA88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E1EEDFB-C95C-4037-BF86-9E1DA39F7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895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6FD6F4D-D47F-4C2A-9204-74073A2FC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FB47FF-DD5F-49FD-86CE-B2908A7D6A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391FBBE-1169-43D0-846A-6C636BA9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6386B7-7EE9-427B-897A-881ECE152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68E41-5D85-4B1C-9C89-B75E80F60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6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43B0871-D867-41CE-9D28-C37014D629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D4398E6-F300-4CBF-A948-03785F0EC4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500E2F-6C1A-420A-9FCE-37EE393423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2B3C80-CDCD-4BDF-8FB1-530E14F2A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2B9B69-6EB0-40E8-86D1-F3FF41882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630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4270F70-DBE6-4F4F-B47D-C70F0DCA2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A0BB54-DDAA-4F81-BDDB-F95593C8F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34CCAD5-1C8F-4BA8-B008-0BBEBB4B30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FADAA9-BF2F-4CF3-A314-515382DF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F79247A-D1EA-48F3-8E47-2904E14D3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8290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DC8AA9B-098D-47B8-86A0-0A2AB25FB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0B85AA-1D32-4334-A564-554DC7A170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57160B-3D04-4A53-ADFD-3FA07F5A3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5D0CBD8-6808-4689-BFA6-EA7EA2EBC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6A9883-46F0-409F-AED8-66E755C7D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204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6C9CBF-9083-4A76-B32B-0C7C4E0AAC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21C9DBC-8D71-47DE-89A6-6297BC539D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FCB2F60-0AF7-4075-B45F-7598F5D5C6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1B65EFE-4E10-48B0-A12C-73EF8E26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FC491CA-6844-4074-A61B-3157437E52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DAC90BB-3C68-4A55-8BFB-5341FB12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139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66A627-9C06-4E65-AE40-DD265E797F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D97797C-7D3C-4EE6-BFB8-3F5C8909CE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B0BC251-F31B-4BAE-ACDA-3345A8FA8A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13C0DA6-A341-4FBC-8EB5-050BB9DA0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8F35102-8C9E-42D6-8BAC-3A903F67F0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3468399-9E7B-4FB0-9F5F-04055B8BF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9F66632-1F25-41D5-9FF0-4241E089B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102894D9-EACD-4280-B59E-12947FA20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0318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041F63-5B61-4842-826E-613AD1C30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B6AF4E6-1A03-4A24-8A75-CE0A3B57E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38BA345-D2CD-46CA-872A-CF1E0E028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881E4B6-DA4A-45BB-BDC3-DFEBF2C6E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24882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2CD770-1880-433F-9325-69733FDAC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4024AC-2C37-4580-A508-07CABD12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5AE8A78-FBA5-46B8-8FC5-D49F9EB946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488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A15DE9-7DAC-4E4A-98DD-1DA34758E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D3414CE-A15A-4B50-8B9C-E2C7B8648D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A0DB38-DA07-43EE-88E9-2C29AEFC64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E8C23C7-3CE1-4487-A1EB-6CED1A9A12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5A6BD70-D209-436E-AA46-87C7C0E833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B92848D-81D9-4A12-8F04-7AE224588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60727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44AB71-D200-4065-A2DD-EE25C48CE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2FC3665-30CE-4674-885B-E279BC87E4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EA2EA8F-A063-4C89-BD61-1AC249B5C4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93EF76F-67B3-4A7B-B5AE-C71CDC9E1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4E90666-2FDD-4B56-9114-D7F61760B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6322969-9951-4C98-8889-5CE944A97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5544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20E229B-7AFA-4DC1-B0AE-1DB56974C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98523F-A6B9-495A-B500-E1B55ECBC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70A15F0-16E4-4D81-A9AC-4C5B4F7ECE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790F5C-2A50-4BE7-91AC-B838135AC2A5}" type="datetimeFigureOut">
              <a:rPr lang="ko-KR" altLang="en-US" smtClean="0"/>
              <a:t>2020-10-05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8FE8091-E355-40F4-B392-54AD58BD49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2D492D-6759-4F90-93B7-78C1A74A5E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82592-12CF-4700-ACBB-A55AF7E73A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646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6B1706C0-125E-4AED-8E46-75E491C0FA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6327" y="0"/>
            <a:ext cx="10441808" cy="6858000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D635F909-A7CC-4AEF-87C1-8B9D9361BDC0}"/>
              </a:ext>
            </a:extLst>
          </p:cNvPr>
          <p:cNvSpPr/>
          <p:nvPr/>
        </p:nvSpPr>
        <p:spPr>
          <a:xfrm>
            <a:off x="2357307" y="3118666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1</a:t>
            </a:r>
            <a:endParaRPr lang="ko-KR" altLang="en-US" sz="800" dirty="0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C0C61B4A-BE22-460F-816D-C9BE6E0CEA03}"/>
              </a:ext>
            </a:extLst>
          </p:cNvPr>
          <p:cNvSpPr/>
          <p:nvPr/>
        </p:nvSpPr>
        <p:spPr>
          <a:xfrm>
            <a:off x="2590669" y="4637903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2</a:t>
            </a:r>
            <a:endParaRPr lang="ko-KR" altLang="en-US" sz="800" dirty="0"/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52B34CFA-A19F-45AE-830D-EC96D91E6547}"/>
              </a:ext>
            </a:extLst>
          </p:cNvPr>
          <p:cNvSpPr/>
          <p:nvPr/>
        </p:nvSpPr>
        <p:spPr>
          <a:xfrm>
            <a:off x="9017293" y="351958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6</a:t>
            </a:r>
            <a:endParaRPr lang="ko-KR" altLang="en-US" sz="800" dirty="0"/>
          </a:p>
        </p:txBody>
      </p:sp>
      <p:sp>
        <p:nvSpPr>
          <p:cNvPr id="17" name="타원 16">
            <a:extLst>
              <a:ext uri="{FF2B5EF4-FFF2-40B4-BE49-F238E27FC236}">
                <a16:creationId xmlns:a16="http://schemas.microsoft.com/office/drawing/2014/main" id="{A7D50759-12AF-4B6D-B72F-CAEDB00CC24D}"/>
              </a:ext>
            </a:extLst>
          </p:cNvPr>
          <p:cNvSpPr/>
          <p:nvPr/>
        </p:nvSpPr>
        <p:spPr>
          <a:xfrm>
            <a:off x="5862507" y="2089965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7</a:t>
            </a:r>
            <a:endParaRPr lang="ko-KR" altLang="en-US" sz="8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3D4BD449-A661-4BA1-882C-1E970354F840}"/>
              </a:ext>
            </a:extLst>
          </p:cNvPr>
          <p:cNvSpPr/>
          <p:nvPr/>
        </p:nvSpPr>
        <p:spPr>
          <a:xfrm>
            <a:off x="5820562" y="2670990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8</a:t>
            </a:r>
            <a:endParaRPr lang="ko-KR" altLang="en-US" sz="8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22D7D01C-6F01-41FF-8600-FD3FA3BACC61}"/>
              </a:ext>
            </a:extLst>
          </p:cNvPr>
          <p:cNvSpPr/>
          <p:nvPr/>
        </p:nvSpPr>
        <p:spPr>
          <a:xfrm>
            <a:off x="5778617" y="3118665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9</a:t>
            </a:r>
            <a:endParaRPr lang="ko-KR" altLang="en-US" sz="800" dirty="0"/>
          </a:p>
        </p:txBody>
      </p: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EBB02289-FEBC-4E1E-BCB9-F7CC5AE89691}"/>
              </a:ext>
            </a:extLst>
          </p:cNvPr>
          <p:cNvGrpSpPr/>
          <p:nvPr/>
        </p:nvGrpSpPr>
        <p:grpSpPr>
          <a:xfrm>
            <a:off x="10107447" y="5596683"/>
            <a:ext cx="395288" cy="184666"/>
            <a:chOff x="11738603" y="5577633"/>
            <a:chExt cx="395288" cy="184666"/>
          </a:xfrm>
        </p:grpSpPr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8C4ED4A0-23B9-42B7-AA99-1B6F304ED31B}"/>
                </a:ext>
              </a:extLst>
            </p:cNvPr>
            <p:cNvSpPr/>
            <p:nvPr/>
          </p:nvSpPr>
          <p:spPr>
            <a:xfrm>
              <a:off x="11830925" y="5628022"/>
              <a:ext cx="83889" cy="838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dist"/>
              <a:endParaRPr lang="ko-KR" altLang="en-US" sz="8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7E1F3A2-13C2-4546-B3BF-936CEB04BF38}"/>
                </a:ext>
              </a:extLst>
            </p:cNvPr>
            <p:cNvSpPr txBox="1"/>
            <p:nvPr/>
          </p:nvSpPr>
          <p:spPr>
            <a:xfrm>
              <a:off x="11738603" y="5577633"/>
              <a:ext cx="39528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" dirty="0">
                  <a:solidFill>
                    <a:schemeClr val="bg1"/>
                  </a:solidFill>
                </a:rPr>
                <a:t>10</a:t>
              </a:r>
              <a:endParaRPr lang="ko-KR" altLang="en-US" sz="6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BAB73F94-6781-48CE-B587-65AF83E6EC1E}"/>
              </a:ext>
            </a:extLst>
          </p:cNvPr>
          <p:cNvGrpSpPr/>
          <p:nvPr/>
        </p:nvGrpSpPr>
        <p:grpSpPr>
          <a:xfrm>
            <a:off x="4325770" y="777033"/>
            <a:ext cx="395288" cy="184666"/>
            <a:chOff x="11738603" y="5577633"/>
            <a:chExt cx="395288" cy="184666"/>
          </a:xfrm>
        </p:grpSpPr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A89FDFD-A6FA-47FC-92A8-D79AC16BF13B}"/>
                </a:ext>
              </a:extLst>
            </p:cNvPr>
            <p:cNvSpPr/>
            <p:nvPr/>
          </p:nvSpPr>
          <p:spPr>
            <a:xfrm>
              <a:off x="11830925" y="5628022"/>
              <a:ext cx="83889" cy="838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dist"/>
              <a:endParaRPr lang="ko-KR" altLang="en-US" sz="800" dirty="0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6834E84-6743-4F90-B48B-459D5E76D340}"/>
                </a:ext>
              </a:extLst>
            </p:cNvPr>
            <p:cNvSpPr txBox="1"/>
            <p:nvPr/>
          </p:nvSpPr>
          <p:spPr>
            <a:xfrm>
              <a:off x="11738603" y="5577633"/>
              <a:ext cx="39528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" dirty="0">
                  <a:solidFill>
                    <a:schemeClr val="bg1"/>
                  </a:solidFill>
                </a:rPr>
                <a:t>11</a:t>
              </a:r>
              <a:endParaRPr lang="ko-KR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32" name="타원 31">
            <a:extLst>
              <a:ext uri="{FF2B5EF4-FFF2-40B4-BE49-F238E27FC236}">
                <a16:creationId xmlns:a16="http://schemas.microsoft.com/office/drawing/2014/main" id="{99B101FA-F0D1-461D-83E9-C37D6D775F32}"/>
              </a:ext>
            </a:extLst>
          </p:cNvPr>
          <p:cNvSpPr/>
          <p:nvPr/>
        </p:nvSpPr>
        <p:spPr>
          <a:xfrm>
            <a:off x="2747832" y="275487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1</a:t>
            </a:r>
            <a:endParaRPr lang="ko-KR" altLang="en-US" sz="400" dirty="0"/>
          </a:p>
        </p:txBody>
      </p:sp>
      <p:sp>
        <p:nvSpPr>
          <p:cNvPr id="34" name="타원 33">
            <a:extLst>
              <a:ext uri="{FF2B5EF4-FFF2-40B4-BE49-F238E27FC236}">
                <a16:creationId xmlns:a16="http://schemas.microsoft.com/office/drawing/2014/main" id="{FB335FE5-9CD0-4778-8CB0-912CFACB9040}"/>
              </a:ext>
            </a:extLst>
          </p:cNvPr>
          <p:cNvSpPr/>
          <p:nvPr/>
        </p:nvSpPr>
        <p:spPr>
          <a:xfrm>
            <a:off x="2495419" y="3118665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2</a:t>
            </a:r>
            <a:endParaRPr lang="ko-KR" altLang="en-US" sz="400" dirty="0"/>
          </a:p>
        </p:txBody>
      </p:sp>
      <p:sp>
        <p:nvSpPr>
          <p:cNvPr id="36" name="타원 35">
            <a:extLst>
              <a:ext uri="{FF2B5EF4-FFF2-40B4-BE49-F238E27FC236}">
                <a16:creationId xmlns:a16="http://schemas.microsoft.com/office/drawing/2014/main" id="{2A5623FB-C4CA-489E-BC50-2879AD34BEE2}"/>
              </a:ext>
            </a:extLst>
          </p:cNvPr>
          <p:cNvSpPr/>
          <p:nvPr/>
        </p:nvSpPr>
        <p:spPr>
          <a:xfrm>
            <a:off x="2702113" y="4521222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3</a:t>
            </a:r>
            <a:endParaRPr lang="ko-KR" altLang="en-US" sz="400" dirty="0"/>
          </a:p>
        </p:txBody>
      </p:sp>
      <p:sp>
        <p:nvSpPr>
          <p:cNvPr id="38" name="타원 37">
            <a:extLst>
              <a:ext uri="{FF2B5EF4-FFF2-40B4-BE49-F238E27FC236}">
                <a16:creationId xmlns:a16="http://schemas.microsoft.com/office/drawing/2014/main" id="{942F2EF0-D061-4372-A74F-8D4A7403CC00}"/>
              </a:ext>
            </a:extLst>
          </p:cNvPr>
          <p:cNvSpPr/>
          <p:nvPr/>
        </p:nvSpPr>
        <p:spPr>
          <a:xfrm>
            <a:off x="2747831" y="478357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4</a:t>
            </a:r>
            <a:endParaRPr lang="ko-KR" altLang="en-US" sz="400" dirty="0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584FF36B-1D7F-4A6E-87BD-A9B73DC3C9A6}"/>
              </a:ext>
            </a:extLst>
          </p:cNvPr>
          <p:cNvGrpSpPr/>
          <p:nvPr/>
        </p:nvGrpSpPr>
        <p:grpSpPr>
          <a:xfrm>
            <a:off x="8866295" y="233972"/>
            <a:ext cx="234887" cy="138499"/>
            <a:chOff x="379099" y="4242647"/>
            <a:chExt cx="234887" cy="138499"/>
          </a:xfrm>
        </p:grpSpPr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693BA0B9-AC2F-4002-914D-535E59E551DB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8060D54A-BDF5-4951-A88F-1B31E26F8AD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14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4" name="그룹 43">
            <a:extLst>
              <a:ext uri="{FF2B5EF4-FFF2-40B4-BE49-F238E27FC236}">
                <a16:creationId xmlns:a16="http://schemas.microsoft.com/office/drawing/2014/main" id="{445FA381-0472-4E76-A2F0-B9825F65083A}"/>
              </a:ext>
            </a:extLst>
          </p:cNvPr>
          <p:cNvGrpSpPr/>
          <p:nvPr/>
        </p:nvGrpSpPr>
        <p:grpSpPr>
          <a:xfrm>
            <a:off x="8941793" y="219217"/>
            <a:ext cx="234887" cy="138499"/>
            <a:chOff x="379099" y="4242647"/>
            <a:chExt cx="234887" cy="138499"/>
          </a:xfrm>
        </p:grpSpPr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CFD12FF-299B-468F-B5F8-0CD8DDDD6C8B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8A2F730-436E-4611-882E-3866955D44A1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15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D3BE51EC-B994-4D19-8150-D4054354F581}"/>
              </a:ext>
            </a:extLst>
          </p:cNvPr>
          <p:cNvGrpSpPr/>
          <p:nvPr/>
        </p:nvGrpSpPr>
        <p:grpSpPr>
          <a:xfrm>
            <a:off x="9007623" y="204577"/>
            <a:ext cx="234887" cy="138499"/>
            <a:chOff x="379099" y="4242647"/>
            <a:chExt cx="234887" cy="138499"/>
          </a:xfrm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999D921-466D-4D5D-BD99-7F2F22DDC8FA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31883C7E-CE07-4B30-8916-DE6392031B1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16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9D71A4FF-668E-46BD-9C13-B90476CFE18D}"/>
              </a:ext>
            </a:extLst>
          </p:cNvPr>
          <p:cNvGrpSpPr/>
          <p:nvPr/>
        </p:nvGrpSpPr>
        <p:grpSpPr>
          <a:xfrm>
            <a:off x="5585674" y="2104604"/>
            <a:ext cx="234887" cy="138499"/>
            <a:chOff x="379099" y="4242647"/>
            <a:chExt cx="234887" cy="138499"/>
          </a:xfrm>
        </p:grpSpPr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C158EC8D-FEA5-4D1E-A31C-10B5CCC006F4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6CD313C6-2C24-4AB6-B940-E43DB12AC71D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18</a:t>
              </a: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6D2C26B9-DC21-4E3E-9399-34793EC5BF81}"/>
              </a:ext>
            </a:extLst>
          </p:cNvPr>
          <p:cNvGrpSpPr/>
          <p:nvPr/>
        </p:nvGrpSpPr>
        <p:grpSpPr>
          <a:xfrm>
            <a:off x="5669564" y="2201802"/>
            <a:ext cx="234887" cy="138499"/>
            <a:chOff x="379099" y="4242647"/>
            <a:chExt cx="234887" cy="138499"/>
          </a:xfrm>
        </p:grpSpPr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B7CDEACD-CF10-4A0A-BAB4-EADC7941B7CB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84960BF8-BF15-4CA1-B6CD-D5FB2DAF537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17</a:t>
              </a:r>
            </a:p>
          </p:txBody>
        </p:sp>
      </p:grp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A21AEA7-1BC9-4944-9B6B-46C89DF863A2}"/>
              </a:ext>
            </a:extLst>
          </p:cNvPr>
          <p:cNvGrpSpPr/>
          <p:nvPr/>
        </p:nvGrpSpPr>
        <p:grpSpPr>
          <a:xfrm>
            <a:off x="5680259" y="2074060"/>
            <a:ext cx="234887" cy="138499"/>
            <a:chOff x="379099" y="4242647"/>
            <a:chExt cx="234887" cy="138499"/>
          </a:xfrm>
        </p:grpSpPr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DC2A799C-D6E8-4E49-980B-5B45C412CCC0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CEFDB08C-EF19-4654-99F2-AF49E2E0C05F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19</a:t>
              </a:r>
            </a:p>
          </p:txBody>
        </p:sp>
      </p:grpSp>
      <p:grpSp>
        <p:nvGrpSpPr>
          <p:cNvPr id="59" name="그룹 58">
            <a:extLst>
              <a:ext uri="{FF2B5EF4-FFF2-40B4-BE49-F238E27FC236}">
                <a16:creationId xmlns:a16="http://schemas.microsoft.com/office/drawing/2014/main" id="{10BEFADC-41D1-4EA1-B379-AD9C9BC4CA6E}"/>
              </a:ext>
            </a:extLst>
          </p:cNvPr>
          <p:cNvGrpSpPr/>
          <p:nvPr/>
        </p:nvGrpSpPr>
        <p:grpSpPr>
          <a:xfrm>
            <a:off x="5700233" y="1960966"/>
            <a:ext cx="234887" cy="138499"/>
            <a:chOff x="379099" y="4242647"/>
            <a:chExt cx="234887" cy="138499"/>
          </a:xfrm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A5AE2537-83AC-4FC6-B62C-CAE2F86F9043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247C8E3A-56DA-4FFC-BA54-9521A97C959D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20</a:t>
              </a:r>
            </a:p>
          </p:txBody>
        </p:sp>
      </p:grpSp>
      <p:grpSp>
        <p:nvGrpSpPr>
          <p:cNvPr id="62" name="그룹 61">
            <a:extLst>
              <a:ext uri="{FF2B5EF4-FFF2-40B4-BE49-F238E27FC236}">
                <a16:creationId xmlns:a16="http://schemas.microsoft.com/office/drawing/2014/main" id="{466F6BEE-04FE-4241-AF7F-3048BEC604DA}"/>
              </a:ext>
            </a:extLst>
          </p:cNvPr>
          <p:cNvGrpSpPr/>
          <p:nvPr/>
        </p:nvGrpSpPr>
        <p:grpSpPr>
          <a:xfrm>
            <a:off x="5525982" y="2759718"/>
            <a:ext cx="234887" cy="138499"/>
            <a:chOff x="379099" y="4242647"/>
            <a:chExt cx="234887" cy="138499"/>
          </a:xfrm>
        </p:grpSpPr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AE2C217E-80EC-48DC-B248-0872D7275F24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D396E355-A2FC-4800-B5E5-B94073EE3688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21</a:t>
              </a:r>
            </a:p>
          </p:txBody>
        </p:sp>
      </p:grpSp>
      <p:grpSp>
        <p:nvGrpSpPr>
          <p:cNvPr id="67" name="그룹 66">
            <a:extLst>
              <a:ext uri="{FF2B5EF4-FFF2-40B4-BE49-F238E27FC236}">
                <a16:creationId xmlns:a16="http://schemas.microsoft.com/office/drawing/2014/main" id="{F763E785-E2AA-4428-BA70-EBC5D6E97C55}"/>
              </a:ext>
            </a:extLst>
          </p:cNvPr>
          <p:cNvGrpSpPr/>
          <p:nvPr/>
        </p:nvGrpSpPr>
        <p:grpSpPr>
          <a:xfrm>
            <a:off x="5637993" y="2672028"/>
            <a:ext cx="234887" cy="138499"/>
            <a:chOff x="379099" y="4242647"/>
            <a:chExt cx="234887" cy="138499"/>
          </a:xfrm>
        </p:grpSpPr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E833B10D-1A4C-460C-9B91-E10DC393408F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756B8F53-C26D-40C5-B902-C0BBF7241CA7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22</a:t>
              </a:r>
            </a:p>
          </p:txBody>
        </p:sp>
      </p:grpSp>
      <p:grpSp>
        <p:nvGrpSpPr>
          <p:cNvPr id="70" name="그룹 69">
            <a:extLst>
              <a:ext uri="{FF2B5EF4-FFF2-40B4-BE49-F238E27FC236}">
                <a16:creationId xmlns:a16="http://schemas.microsoft.com/office/drawing/2014/main" id="{C9EECC2D-DF98-411A-BD08-46C47BE4610A}"/>
              </a:ext>
            </a:extLst>
          </p:cNvPr>
          <p:cNvGrpSpPr/>
          <p:nvPr/>
        </p:nvGrpSpPr>
        <p:grpSpPr>
          <a:xfrm>
            <a:off x="5543410" y="2546830"/>
            <a:ext cx="234887" cy="138499"/>
            <a:chOff x="379099" y="4242647"/>
            <a:chExt cx="234887" cy="138499"/>
          </a:xfrm>
        </p:grpSpPr>
        <p:sp>
          <p:nvSpPr>
            <p:cNvPr id="71" name="타원 70">
              <a:extLst>
                <a:ext uri="{FF2B5EF4-FFF2-40B4-BE49-F238E27FC236}">
                  <a16:creationId xmlns:a16="http://schemas.microsoft.com/office/drawing/2014/main" id="{D71FD39A-F333-4161-B413-8482C2A77540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70783A2C-9389-49A5-AB9F-5F655BDE765C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23</a:t>
              </a:r>
            </a:p>
          </p:txBody>
        </p:sp>
      </p:grp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F1D1CDC6-E09A-4819-9ECA-C6A2292D9A65}"/>
              </a:ext>
            </a:extLst>
          </p:cNvPr>
          <p:cNvGrpSpPr/>
          <p:nvPr/>
        </p:nvGrpSpPr>
        <p:grpSpPr>
          <a:xfrm>
            <a:off x="5646705" y="2551365"/>
            <a:ext cx="234887" cy="138499"/>
            <a:chOff x="379099" y="4242647"/>
            <a:chExt cx="234887" cy="138499"/>
          </a:xfrm>
        </p:grpSpPr>
        <p:sp>
          <p:nvSpPr>
            <p:cNvPr id="74" name="타원 73">
              <a:extLst>
                <a:ext uri="{FF2B5EF4-FFF2-40B4-BE49-F238E27FC236}">
                  <a16:creationId xmlns:a16="http://schemas.microsoft.com/office/drawing/2014/main" id="{3F44D7BD-8B4F-4D71-B28E-4B5C02DFBB76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752E2C21-92B5-4ADC-A65C-C956D899E9A2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24</a:t>
              </a:r>
            </a:p>
          </p:txBody>
        </p:sp>
      </p:grp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82B52A74-80FF-4B58-9FAD-1E3BE983B4FE}"/>
              </a:ext>
            </a:extLst>
          </p:cNvPr>
          <p:cNvGrpSpPr/>
          <p:nvPr/>
        </p:nvGrpSpPr>
        <p:grpSpPr>
          <a:xfrm>
            <a:off x="5543410" y="3249299"/>
            <a:ext cx="234887" cy="138499"/>
            <a:chOff x="379099" y="4242647"/>
            <a:chExt cx="234887" cy="138499"/>
          </a:xfrm>
        </p:grpSpPr>
        <p:sp>
          <p:nvSpPr>
            <p:cNvPr id="77" name="타원 76">
              <a:extLst>
                <a:ext uri="{FF2B5EF4-FFF2-40B4-BE49-F238E27FC236}">
                  <a16:creationId xmlns:a16="http://schemas.microsoft.com/office/drawing/2014/main" id="{E1C61D42-8C4C-4DBB-8AA4-5D8880E091A7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01BDBFF1-02C9-41D3-8725-0646700866EF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25</a:t>
              </a:r>
            </a:p>
          </p:txBody>
        </p:sp>
      </p:grpSp>
      <p:grpSp>
        <p:nvGrpSpPr>
          <p:cNvPr id="79" name="그룹 78">
            <a:extLst>
              <a:ext uri="{FF2B5EF4-FFF2-40B4-BE49-F238E27FC236}">
                <a16:creationId xmlns:a16="http://schemas.microsoft.com/office/drawing/2014/main" id="{A69ACC1A-D193-441B-902D-A014C8B30E90}"/>
              </a:ext>
            </a:extLst>
          </p:cNvPr>
          <p:cNvGrpSpPr/>
          <p:nvPr/>
        </p:nvGrpSpPr>
        <p:grpSpPr>
          <a:xfrm>
            <a:off x="5585795" y="3118589"/>
            <a:ext cx="234887" cy="138499"/>
            <a:chOff x="379099" y="4242647"/>
            <a:chExt cx="234887" cy="138499"/>
          </a:xfrm>
        </p:grpSpPr>
        <p:sp>
          <p:nvSpPr>
            <p:cNvPr id="80" name="타원 79">
              <a:extLst>
                <a:ext uri="{FF2B5EF4-FFF2-40B4-BE49-F238E27FC236}">
                  <a16:creationId xmlns:a16="http://schemas.microsoft.com/office/drawing/2014/main" id="{D984036A-8C2A-4877-B2A9-0DAAACBF303E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455BD09-ACAB-449F-B910-3983536E7F0A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26</a:t>
              </a:r>
            </a:p>
          </p:txBody>
        </p:sp>
      </p:grpSp>
      <p:grpSp>
        <p:nvGrpSpPr>
          <p:cNvPr id="82" name="그룹 81">
            <a:extLst>
              <a:ext uri="{FF2B5EF4-FFF2-40B4-BE49-F238E27FC236}">
                <a16:creationId xmlns:a16="http://schemas.microsoft.com/office/drawing/2014/main" id="{4803C6F3-36C9-410A-B6FC-7C24C0BF6C8F}"/>
              </a:ext>
            </a:extLst>
          </p:cNvPr>
          <p:cNvGrpSpPr/>
          <p:nvPr/>
        </p:nvGrpSpPr>
        <p:grpSpPr>
          <a:xfrm>
            <a:off x="5507930" y="3018178"/>
            <a:ext cx="234887" cy="138499"/>
            <a:chOff x="379099" y="4242647"/>
            <a:chExt cx="234887" cy="138499"/>
          </a:xfrm>
        </p:grpSpPr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DE0218D2-51F2-4180-9F76-FE931F23244A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CC4EEFA6-42FB-433C-9966-AED3A1CD5B71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27</a:t>
              </a:r>
            </a:p>
          </p:txBody>
        </p:sp>
      </p:grpSp>
      <p:grpSp>
        <p:nvGrpSpPr>
          <p:cNvPr id="85" name="그룹 84">
            <a:extLst>
              <a:ext uri="{FF2B5EF4-FFF2-40B4-BE49-F238E27FC236}">
                <a16:creationId xmlns:a16="http://schemas.microsoft.com/office/drawing/2014/main" id="{5FD064B3-06E5-4AEE-AA9B-690D9932295A}"/>
              </a:ext>
            </a:extLst>
          </p:cNvPr>
          <p:cNvGrpSpPr/>
          <p:nvPr/>
        </p:nvGrpSpPr>
        <p:grpSpPr>
          <a:xfrm>
            <a:off x="5591265" y="3014107"/>
            <a:ext cx="234887" cy="138499"/>
            <a:chOff x="379099" y="4242647"/>
            <a:chExt cx="234887" cy="138499"/>
          </a:xfrm>
        </p:grpSpPr>
        <p:sp>
          <p:nvSpPr>
            <p:cNvPr id="86" name="타원 85">
              <a:extLst>
                <a:ext uri="{FF2B5EF4-FFF2-40B4-BE49-F238E27FC236}">
                  <a16:creationId xmlns:a16="http://schemas.microsoft.com/office/drawing/2014/main" id="{9475DDC3-54E3-4A5B-B64B-A6828B961466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A37100FC-8DB3-40D5-94DA-CD309FAE1255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28</a:t>
              </a:r>
            </a:p>
          </p:txBody>
        </p:sp>
      </p:grpSp>
      <p:grpSp>
        <p:nvGrpSpPr>
          <p:cNvPr id="88" name="그룹 87">
            <a:extLst>
              <a:ext uri="{FF2B5EF4-FFF2-40B4-BE49-F238E27FC236}">
                <a16:creationId xmlns:a16="http://schemas.microsoft.com/office/drawing/2014/main" id="{2C617B15-E2BA-4E78-B7E5-CBC867485F32}"/>
              </a:ext>
            </a:extLst>
          </p:cNvPr>
          <p:cNvGrpSpPr/>
          <p:nvPr/>
        </p:nvGrpSpPr>
        <p:grpSpPr>
          <a:xfrm>
            <a:off x="9939235" y="5781349"/>
            <a:ext cx="234887" cy="138499"/>
            <a:chOff x="379099" y="4242647"/>
            <a:chExt cx="234887" cy="138499"/>
          </a:xfrm>
        </p:grpSpPr>
        <p:sp>
          <p:nvSpPr>
            <p:cNvPr id="89" name="타원 88">
              <a:extLst>
                <a:ext uri="{FF2B5EF4-FFF2-40B4-BE49-F238E27FC236}">
                  <a16:creationId xmlns:a16="http://schemas.microsoft.com/office/drawing/2014/main" id="{1022529B-8AF0-469A-A942-9B061128119E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530FA6C7-E661-42DF-A931-1BCF8F4B220A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29</a:t>
              </a:r>
            </a:p>
          </p:txBody>
        </p:sp>
      </p:grpSp>
      <p:grpSp>
        <p:nvGrpSpPr>
          <p:cNvPr id="91" name="그룹 90">
            <a:extLst>
              <a:ext uri="{FF2B5EF4-FFF2-40B4-BE49-F238E27FC236}">
                <a16:creationId xmlns:a16="http://schemas.microsoft.com/office/drawing/2014/main" id="{BB94BD1F-C814-40E8-9130-EE7857F91210}"/>
              </a:ext>
            </a:extLst>
          </p:cNvPr>
          <p:cNvGrpSpPr/>
          <p:nvPr/>
        </p:nvGrpSpPr>
        <p:grpSpPr>
          <a:xfrm>
            <a:off x="9946335" y="5661711"/>
            <a:ext cx="234887" cy="138499"/>
            <a:chOff x="379099" y="4242647"/>
            <a:chExt cx="234887" cy="138499"/>
          </a:xfrm>
        </p:grpSpPr>
        <p:sp>
          <p:nvSpPr>
            <p:cNvPr id="92" name="타원 91">
              <a:extLst>
                <a:ext uri="{FF2B5EF4-FFF2-40B4-BE49-F238E27FC236}">
                  <a16:creationId xmlns:a16="http://schemas.microsoft.com/office/drawing/2014/main" id="{C22742C9-ADC7-4092-95C0-A1AD93C78C36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EBE0B59F-310E-4FD6-AFBB-4C4D5F3F0A41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30</a:t>
              </a:r>
            </a:p>
          </p:txBody>
        </p:sp>
      </p:grpSp>
      <p:grpSp>
        <p:nvGrpSpPr>
          <p:cNvPr id="94" name="그룹 93">
            <a:extLst>
              <a:ext uri="{FF2B5EF4-FFF2-40B4-BE49-F238E27FC236}">
                <a16:creationId xmlns:a16="http://schemas.microsoft.com/office/drawing/2014/main" id="{65116029-F8C7-4C67-8B30-240068E97236}"/>
              </a:ext>
            </a:extLst>
          </p:cNvPr>
          <p:cNvGrpSpPr/>
          <p:nvPr/>
        </p:nvGrpSpPr>
        <p:grpSpPr>
          <a:xfrm>
            <a:off x="9964882" y="5569516"/>
            <a:ext cx="234887" cy="138499"/>
            <a:chOff x="379099" y="4242647"/>
            <a:chExt cx="234887" cy="138499"/>
          </a:xfrm>
        </p:grpSpPr>
        <p:sp>
          <p:nvSpPr>
            <p:cNvPr id="95" name="타원 94">
              <a:extLst>
                <a:ext uri="{FF2B5EF4-FFF2-40B4-BE49-F238E27FC236}">
                  <a16:creationId xmlns:a16="http://schemas.microsoft.com/office/drawing/2014/main" id="{6E38B715-70EC-43FA-AB0C-9019E9CD8DD5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C5F5B608-1042-4DA7-A4AC-7A38011E300A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31</a:t>
              </a:r>
            </a:p>
          </p:txBody>
        </p:sp>
      </p:grpSp>
      <p:grpSp>
        <p:nvGrpSpPr>
          <p:cNvPr id="97" name="그룹 96">
            <a:extLst>
              <a:ext uri="{FF2B5EF4-FFF2-40B4-BE49-F238E27FC236}">
                <a16:creationId xmlns:a16="http://schemas.microsoft.com/office/drawing/2014/main" id="{D2CD84EB-3084-452E-ACA8-0F4E8F75E138}"/>
              </a:ext>
            </a:extLst>
          </p:cNvPr>
          <p:cNvGrpSpPr/>
          <p:nvPr/>
        </p:nvGrpSpPr>
        <p:grpSpPr>
          <a:xfrm>
            <a:off x="10001259" y="5457753"/>
            <a:ext cx="234887" cy="138499"/>
            <a:chOff x="379099" y="4242647"/>
            <a:chExt cx="234887" cy="138499"/>
          </a:xfrm>
        </p:grpSpPr>
        <p:sp>
          <p:nvSpPr>
            <p:cNvPr id="98" name="타원 97">
              <a:extLst>
                <a:ext uri="{FF2B5EF4-FFF2-40B4-BE49-F238E27FC236}">
                  <a16:creationId xmlns:a16="http://schemas.microsoft.com/office/drawing/2014/main" id="{318657F2-B7A6-4B87-A959-DF3C4FF6D7AB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240BD4D4-68DD-4471-93FD-7A2772920C25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32</a:t>
              </a:r>
            </a:p>
          </p:txBody>
        </p:sp>
      </p:grpSp>
      <p:grpSp>
        <p:nvGrpSpPr>
          <p:cNvPr id="100" name="그룹 99">
            <a:extLst>
              <a:ext uri="{FF2B5EF4-FFF2-40B4-BE49-F238E27FC236}">
                <a16:creationId xmlns:a16="http://schemas.microsoft.com/office/drawing/2014/main" id="{8FDEB8AF-2A1A-40CE-B66F-7F8370AA28E9}"/>
              </a:ext>
            </a:extLst>
          </p:cNvPr>
          <p:cNvGrpSpPr/>
          <p:nvPr/>
        </p:nvGrpSpPr>
        <p:grpSpPr>
          <a:xfrm>
            <a:off x="4649073" y="961699"/>
            <a:ext cx="234887" cy="138499"/>
            <a:chOff x="379099" y="4242647"/>
            <a:chExt cx="234887" cy="138499"/>
          </a:xfrm>
        </p:grpSpPr>
        <p:sp>
          <p:nvSpPr>
            <p:cNvPr id="101" name="타원 100">
              <a:extLst>
                <a:ext uri="{FF2B5EF4-FFF2-40B4-BE49-F238E27FC236}">
                  <a16:creationId xmlns:a16="http://schemas.microsoft.com/office/drawing/2014/main" id="{BBE47B22-0B93-4D83-BD4F-79E53D67F3B3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0424EF26-B0EA-495E-9A4C-DEF4A8452737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33</a:t>
              </a:r>
            </a:p>
          </p:txBody>
        </p:sp>
      </p:grpSp>
      <p:grpSp>
        <p:nvGrpSpPr>
          <p:cNvPr id="103" name="그룹 102">
            <a:extLst>
              <a:ext uri="{FF2B5EF4-FFF2-40B4-BE49-F238E27FC236}">
                <a16:creationId xmlns:a16="http://schemas.microsoft.com/office/drawing/2014/main" id="{B5540C86-72DA-4FF7-AE8D-DC9BB15E0EC8}"/>
              </a:ext>
            </a:extLst>
          </p:cNvPr>
          <p:cNvGrpSpPr/>
          <p:nvPr/>
        </p:nvGrpSpPr>
        <p:grpSpPr>
          <a:xfrm>
            <a:off x="4405970" y="938840"/>
            <a:ext cx="234887" cy="138499"/>
            <a:chOff x="379099" y="4242647"/>
            <a:chExt cx="234887" cy="138499"/>
          </a:xfrm>
        </p:grpSpPr>
        <p:sp>
          <p:nvSpPr>
            <p:cNvPr id="104" name="타원 103">
              <a:extLst>
                <a:ext uri="{FF2B5EF4-FFF2-40B4-BE49-F238E27FC236}">
                  <a16:creationId xmlns:a16="http://schemas.microsoft.com/office/drawing/2014/main" id="{2DDF62D5-C989-45B5-A1AF-3815597B7A40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2F020776-D7F6-4370-8AD2-BBB704BBA3E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34</a:t>
              </a:r>
            </a:p>
          </p:txBody>
        </p:sp>
      </p:grpSp>
      <p:grpSp>
        <p:nvGrpSpPr>
          <p:cNvPr id="106" name="그룹 105">
            <a:extLst>
              <a:ext uri="{FF2B5EF4-FFF2-40B4-BE49-F238E27FC236}">
                <a16:creationId xmlns:a16="http://schemas.microsoft.com/office/drawing/2014/main" id="{5DF2DE75-5ABE-4414-80CA-54C72D2B5BF4}"/>
              </a:ext>
            </a:extLst>
          </p:cNvPr>
          <p:cNvGrpSpPr/>
          <p:nvPr/>
        </p:nvGrpSpPr>
        <p:grpSpPr>
          <a:xfrm>
            <a:off x="4208325" y="1003868"/>
            <a:ext cx="234887" cy="138499"/>
            <a:chOff x="379099" y="4242647"/>
            <a:chExt cx="234887" cy="138499"/>
          </a:xfrm>
        </p:grpSpPr>
        <p:sp>
          <p:nvSpPr>
            <p:cNvPr id="107" name="타원 106">
              <a:extLst>
                <a:ext uri="{FF2B5EF4-FFF2-40B4-BE49-F238E27FC236}">
                  <a16:creationId xmlns:a16="http://schemas.microsoft.com/office/drawing/2014/main" id="{10882817-0977-42EB-AE6C-AA01F67666A4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8C2218F2-8DBE-4F28-8BD3-0FFE94F2606C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36</a:t>
              </a:r>
            </a:p>
          </p:txBody>
        </p:sp>
      </p:grpSp>
      <p:grpSp>
        <p:nvGrpSpPr>
          <p:cNvPr id="109" name="그룹 108">
            <a:extLst>
              <a:ext uri="{FF2B5EF4-FFF2-40B4-BE49-F238E27FC236}">
                <a16:creationId xmlns:a16="http://schemas.microsoft.com/office/drawing/2014/main" id="{A6108C8F-08F0-4A2C-A313-DB90E928E3B4}"/>
              </a:ext>
            </a:extLst>
          </p:cNvPr>
          <p:cNvGrpSpPr/>
          <p:nvPr/>
        </p:nvGrpSpPr>
        <p:grpSpPr>
          <a:xfrm>
            <a:off x="4356845" y="1030948"/>
            <a:ext cx="234887" cy="138499"/>
            <a:chOff x="379099" y="4242647"/>
            <a:chExt cx="234887" cy="138499"/>
          </a:xfrm>
        </p:grpSpPr>
        <p:sp>
          <p:nvSpPr>
            <p:cNvPr id="110" name="타원 109">
              <a:extLst>
                <a:ext uri="{FF2B5EF4-FFF2-40B4-BE49-F238E27FC236}">
                  <a16:creationId xmlns:a16="http://schemas.microsoft.com/office/drawing/2014/main" id="{6B738B05-7DF8-4A96-A66D-DBA7F142C0E8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9D4EDFF6-75EB-4927-A153-5B9DFCDD5E80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216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042249D4-5A6B-45B8-B729-D77D97C349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50" y="0"/>
            <a:ext cx="10858500" cy="68580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3F5D2EC3-F67B-4FDA-80D2-FB7249DE410F}"/>
              </a:ext>
            </a:extLst>
          </p:cNvPr>
          <p:cNvSpPr/>
          <p:nvPr/>
        </p:nvSpPr>
        <p:spPr>
          <a:xfrm>
            <a:off x="1771520" y="3568722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3</a:t>
            </a:r>
            <a:endParaRPr lang="ko-KR" altLang="en-US" sz="800" dirty="0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440EE8FE-F6FB-474C-ADB8-81EBFD0C2188}"/>
              </a:ext>
            </a:extLst>
          </p:cNvPr>
          <p:cNvSpPr/>
          <p:nvPr/>
        </p:nvSpPr>
        <p:spPr>
          <a:xfrm>
            <a:off x="1526251" y="4337865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4</a:t>
            </a:r>
            <a:endParaRPr lang="ko-KR" altLang="en-US" sz="800" dirty="0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6C36345B-7A34-4B37-B213-190C3531E127}"/>
              </a:ext>
            </a:extLst>
          </p:cNvPr>
          <p:cNvSpPr/>
          <p:nvPr/>
        </p:nvSpPr>
        <p:spPr>
          <a:xfrm>
            <a:off x="1568610" y="5726132"/>
            <a:ext cx="83889" cy="8388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800" dirty="0"/>
              <a:t>5</a:t>
            </a:r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6E40B4B4-ED25-4071-8D02-F6F70803CA54}"/>
              </a:ext>
            </a:extLst>
          </p:cNvPr>
          <p:cNvGrpSpPr/>
          <p:nvPr/>
        </p:nvGrpSpPr>
        <p:grpSpPr>
          <a:xfrm>
            <a:off x="2756526" y="1098502"/>
            <a:ext cx="395288" cy="184666"/>
            <a:chOff x="11738603" y="5577633"/>
            <a:chExt cx="395288" cy="184666"/>
          </a:xfrm>
        </p:grpSpPr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9F7DFE93-5F32-427A-BD5C-08CB15D64412}"/>
                </a:ext>
              </a:extLst>
            </p:cNvPr>
            <p:cNvSpPr/>
            <p:nvPr/>
          </p:nvSpPr>
          <p:spPr>
            <a:xfrm>
              <a:off x="11830925" y="5628022"/>
              <a:ext cx="83889" cy="838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numCol="1" rtlCol="0" anchor="ctr"/>
            <a:lstStyle/>
            <a:p>
              <a:pPr algn="dist"/>
              <a:endParaRPr lang="ko-KR" altLang="en-US" sz="800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A01BB8-3F81-4952-9B83-3AF04FE48349}"/>
                </a:ext>
              </a:extLst>
            </p:cNvPr>
            <p:cNvSpPr txBox="1"/>
            <p:nvPr/>
          </p:nvSpPr>
          <p:spPr>
            <a:xfrm>
              <a:off x="11738603" y="5577633"/>
              <a:ext cx="395288" cy="18466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600" dirty="0">
                  <a:solidFill>
                    <a:schemeClr val="bg1"/>
                  </a:solidFill>
                </a:rPr>
                <a:t>12</a:t>
              </a:r>
              <a:endParaRPr lang="ko-KR" altLang="en-US" sz="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2" name="타원 11">
            <a:extLst>
              <a:ext uri="{FF2B5EF4-FFF2-40B4-BE49-F238E27FC236}">
                <a16:creationId xmlns:a16="http://schemas.microsoft.com/office/drawing/2014/main" id="{DDC3E2F6-0324-4E08-8B49-F394C4F5E49E}"/>
              </a:ext>
            </a:extLst>
          </p:cNvPr>
          <p:cNvSpPr/>
          <p:nvPr/>
        </p:nvSpPr>
        <p:spPr>
          <a:xfrm>
            <a:off x="1564420" y="3652611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5</a:t>
            </a:r>
            <a:endParaRPr lang="ko-KR" altLang="en-US" sz="400" dirty="0"/>
          </a:p>
        </p:txBody>
      </p:sp>
      <p:sp>
        <p:nvSpPr>
          <p:cNvPr id="19" name="타원 18">
            <a:extLst>
              <a:ext uri="{FF2B5EF4-FFF2-40B4-BE49-F238E27FC236}">
                <a16:creationId xmlns:a16="http://schemas.microsoft.com/office/drawing/2014/main" id="{C2B8961A-EB2A-49A7-8447-68D238374C36}"/>
              </a:ext>
            </a:extLst>
          </p:cNvPr>
          <p:cNvSpPr/>
          <p:nvPr/>
        </p:nvSpPr>
        <p:spPr>
          <a:xfrm>
            <a:off x="1663735" y="3587806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6</a:t>
            </a:r>
            <a:endParaRPr lang="ko-KR" altLang="en-US" sz="400" dirty="0"/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D59B9B8F-C7D7-4863-A09A-25EBEFF91E9F}"/>
              </a:ext>
            </a:extLst>
          </p:cNvPr>
          <p:cNvSpPr/>
          <p:nvPr/>
        </p:nvSpPr>
        <p:spPr>
          <a:xfrm>
            <a:off x="1702850" y="3476840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8</a:t>
            </a:r>
            <a:endParaRPr lang="ko-KR" altLang="en-US" sz="400" dirty="0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86A12B99-47AC-49BC-9B08-74F161D18499}"/>
              </a:ext>
            </a:extLst>
          </p:cNvPr>
          <p:cNvSpPr/>
          <p:nvPr/>
        </p:nvSpPr>
        <p:spPr>
          <a:xfrm>
            <a:off x="1612935" y="349969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7</a:t>
            </a:r>
            <a:endParaRPr lang="ko-KR" altLang="en-US" sz="400" dirty="0"/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5E764973-EE5A-4EBB-AE98-264CB2A2F0B4}"/>
              </a:ext>
            </a:extLst>
          </p:cNvPr>
          <p:cNvSpPr/>
          <p:nvPr/>
        </p:nvSpPr>
        <p:spPr>
          <a:xfrm>
            <a:off x="1421545" y="4356949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400" dirty="0"/>
              <a:t>9</a:t>
            </a:r>
            <a:endParaRPr lang="ko-KR" altLang="en-US" sz="400" dirty="0"/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EC0DFC87-9C94-4FE9-A243-D2CDDEA64F39}"/>
              </a:ext>
            </a:extLst>
          </p:cNvPr>
          <p:cNvGrpSpPr/>
          <p:nvPr/>
        </p:nvGrpSpPr>
        <p:grpSpPr>
          <a:xfrm>
            <a:off x="1352392" y="4199366"/>
            <a:ext cx="234887" cy="138499"/>
            <a:chOff x="379099" y="4242647"/>
            <a:chExt cx="234887" cy="138499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049BE809-0C88-4757-ADC2-9F36E13B6B69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37D74EB-B421-4231-A785-2BE06732D3B3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10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E0EC2AE-01CB-4982-B2EE-4C1277317DE6}"/>
              </a:ext>
            </a:extLst>
          </p:cNvPr>
          <p:cNvGrpSpPr/>
          <p:nvPr/>
        </p:nvGrpSpPr>
        <p:grpSpPr>
          <a:xfrm>
            <a:off x="1389381" y="5768076"/>
            <a:ext cx="234887" cy="138499"/>
            <a:chOff x="379099" y="4242647"/>
            <a:chExt cx="234887" cy="138499"/>
          </a:xfrm>
        </p:grpSpPr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A0B77EDB-64E1-451F-9F87-F4CB1C311F83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2173D96-66F0-4319-87E4-2FC26D3BA068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11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그룹 32">
            <a:extLst>
              <a:ext uri="{FF2B5EF4-FFF2-40B4-BE49-F238E27FC236}">
                <a16:creationId xmlns:a16="http://schemas.microsoft.com/office/drawing/2014/main" id="{8AAEF997-E1DB-4E90-A1E3-10ABD7D474C7}"/>
              </a:ext>
            </a:extLst>
          </p:cNvPr>
          <p:cNvGrpSpPr/>
          <p:nvPr/>
        </p:nvGrpSpPr>
        <p:grpSpPr>
          <a:xfrm>
            <a:off x="1294798" y="5694380"/>
            <a:ext cx="234887" cy="138499"/>
            <a:chOff x="379099" y="4242647"/>
            <a:chExt cx="234887" cy="138499"/>
          </a:xfrm>
        </p:grpSpPr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D9B58BD9-B975-40E1-8AE8-596DAA4A3F3C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71B7E31-129E-4641-8F01-EFDCC176421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12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ABE4F5AB-FB13-4D28-811C-A9666B54F816}"/>
              </a:ext>
            </a:extLst>
          </p:cNvPr>
          <p:cNvGrpSpPr/>
          <p:nvPr/>
        </p:nvGrpSpPr>
        <p:grpSpPr>
          <a:xfrm>
            <a:off x="1375252" y="5667939"/>
            <a:ext cx="234887" cy="138499"/>
            <a:chOff x="379099" y="4242647"/>
            <a:chExt cx="234887" cy="138499"/>
          </a:xfrm>
        </p:grpSpPr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F4B78655-188A-4CBA-B48D-866372424A21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400F2E5-8DA3-4339-AB10-10F87DB5EA74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13</a:t>
              </a:r>
              <a:endParaRPr lang="ko-KR" altLang="en-US" sz="3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9" name="그룹 38">
            <a:extLst>
              <a:ext uri="{FF2B5EF4-FFF2-40B4-BE49-F238E27FC236}">
                <a16:creationId xmlns:a16="http://schemas.microsoft.com/office/drawing/2014/main" id="{99F98A37-2BCE-40FB-8C4E-05E2649DA543}"/>
              </a:ext>
            </a:extLst>
          </p:cNvPr>
          <p:cNvGrpSpPr/>
          <p:nvPr/>
        </p:nvGrpSpPr>
        <p:grpSpPr>
          <a:xfrm>
            <a:off x="2655905" y="1029252"/>
            <a:ext cx="234887" cy="138499"/>
            <a:chOff x="379099" y="4242647"/>
            <a:chExt cx="234887" cy="138499"/>
          </a:xfrm>
        </p:grpSpPr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5D6B7364-4EE3-4BBF-BF4F-DECA7DD8E779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989F3EAA-C54A-4AA3-8834-342380E9DA9F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37</a:t>
              </a: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32D02A31-7C3E-4335-A10C-93F64BE3E6CA}"/>
              </a:ext>
            </a:extLst>
          </p:cNvPr>
          <p:cNvGrpSpPr/>
          <p:nvPr/>
        </p:nvGrpSpPr>
        <p:grpSpPr>
          <a:xfrm>
            <a:off x="2719283" y="1010392"/>
            <a:ext cx="234887" cy="138499"/>
            <a:chOff x="379099" y="4242647"/>
            <a:chExt cx="234887" cy="138499"/>
          </a:xfrm>
        </p:grpSpPr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EF8BBD8B-731E-47D2-A690-518BC1264F6B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BE55BAFD-632A-4D23-9525-770B9FEF581C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38</a:t>
              </a:r>
            </a:p>
          </p:txBody>
        </p:sp>
      </p:grpSp>
      <p:grpSp>
        <p:nvGrpSpPr>
          <p:cNvPr id="45" name="그룹 44">
            <a:extLst>
              <a:ext uri="{FF2B5EF4-FFF2-40B4-BE49-F238E27FC236}">
                <a16:creationId xmlns:a16="http://schemas.microsoft.com/office/drawing/2014/main" id="{BD631199-50B9-4B1A-A561-238F151C6021}"/>
              </a:ext>
            </a:extLst>
          </p:cNvPr>
          <p:cNvGrpSpPr/>
          <p:nvPr/>
        </p:nvGrpSpPr>
        <p:grpSpPr>
          <a:xfrm>
            <a:off x="2802245" y="1019822"/>
            <a:ext cx="234887" cy="138499"/>
            <a:chOff x="379099" y="4242647"/>
            <a:chExt cx="234887" cy="138499"/>
          </a:xfrm>
        </p:grpSpPr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BC782769-ABE2-4EAD-86DA-697BB145126A}"/>
                </a:ext>
              </a:extLst>
            </p:cNvPr>
            <p:cNvSpPr/>
            <p:nvPr/>
          </p:nvSpPr>
          <p:spPr>
            <a:xfrm>
              <a:off x="473684" y="4289038"/>
              <a:ext cx="45719" cy="45719"/>
            </a:xfrm>
            <a:prstGeom prst="ellipse">
              <a:avLst/>
            </a:prstGeom>
            <a:solidFill>
              <a:srgbClr val="FF0000"/>
            </a:solidFill>
            <a:ln>
              <a:solidFill>
                <a:srgbClr val="FF00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00" dirty="0"/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880E048-77C4-4071-A8CC-5E2EC76945EC}"/>
                </a:ext>
              </a:extLst>
            </p:cNvPr>
            <p:cNvSpPr txBox="1"/>
            <p:nvPr/>
          </p:nvSpPr>
          <p:spPr>
            <a:xfrm>
              <a:off x="379099" y="4242647"/>
              <a:ext cx="234887" cy="138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300" dirty="0">
                  <a:solidFill>
                    <a:schemeClr val="bg1"/>
                  </a:solidFill>
                </a:rPr>
                <a:t>39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70802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51</Words>
  <Application>Microsoft Office PowerPoint</Application>
  <PresentationFormat>와이드스크린</PresentationFormat>
  <Paragraphs>51</Paragraphs>
  <Slides>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</vt:i4>
      </vt:variant>
    </vt:vector>
  </HeadingPairs>
  <TitlesOfParts>
    <vt:vector size="5" baseType="lpstr">
      <vt:lpstr>맑은 고딕</vt:lpstr>
      <vt:lpstr>Arial</vt:lpstr>
      <vt:lpstr>Office 테마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(산림자원학과)장병우</dc:creator>
  <cp:lastModifiedBy>(산림환경시스템학과)최광훈</cp:lastModifiedBy>
  <cp:revision>11</cp:revision>
  <dcterms:created xsi:type="dcterms:W3CDTF">2020-10-05T02:09:18Z</dcterms:created>
  <dcterms:modified xsi:type="dcterms:W3CDTF">2020-10-05T04:28:09Z</dcterms:modified>
</cp:coreProperties>
</file>

<file path=docProps/thumbnail.jpeg>
</file>